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11" r:id="rId3"/>
  </p:sldIdLst>
  <p:sldSz cx="18722975" cy="332816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82" userDrawn="1">
          <p15:clr>
            <a:srgbClr val="A4A3A4"/>
          </p15:clr>
        </p15:guide>
        <p15:guide id="2" pos="58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10482"/>
        <p:guide pos="589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841031" y="4437600"/>
            <a:ext cx="15048909" cy="12474198"/>
          </a:xfrm>
        </p:spPr>
        <p:txBody>
          <a:bodyPr lIns="90000" tIns="46800" rIns="90000" bIns="46800" anchor="b" anchorCtr="0">
            <a:normAutofit/>
          </a:bodyPr>
          <a:lstStyle>
            <a:lvl1pPr algn="ctr">
              <a:defRPr sz="12285"/>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841031" y="17278686"/>
            <a:ext cx="15048909" cy="7145584"/>
          </a:xfrm>
        </p:spPr>
        <p:txBody>
          <a:bodyPr lIns="90000" tIns="46800" rIns="90000" bIns="46800">
            <a:normAutofit/>
          </a:bodyPr>
          <a:lstStyle>
            <a:lvl1pPr marL="0" indent="0" algn="ctr">
              <a:lnSpc>
                <a:spcPct val="110000"/>
              </a:lnSpc>
              <a:buNone/>
              <a:defRPr sz="4915" spc="200"/>
            </a:lvl1pPr>
            <a:lvl2pPr marL="935990" indent="0" algn="ctr">
              <a:buNone/>
              <a:defRPr sz="4095"/>
            </a:lvl2pPr>
            <a:lvl3pPr marL="1872615" indent="0" algn="ctr">
              <a:buNone/>
              <a:defRPr sz="3685"/>
            </a:lvl3pPr>
            <a:lvl4pPr marL="2808605" indent="0" algn="ctr">
              <a:buNone/>
              <a:defRPr sz="3275"/>
            </a:lvl4pPr>
            <a:lvl5pPr marL="3744595" indent="0" algn="ctr">
              <a:buNone/>
              <a:defRPr sz="3275"/>
            </a:lvl5pPr>
            <a:lvl6pPr marL="4680585" indent="0" algn="ctr">
              <a:buNone/>
              <a:defRPr sz="3275"/>
            </a:lvl6pPr>
            <a:lvl7pPr marL="5617210" indent="0" algn="ctr">
              <a:buNone/>
              <a:defRPr sz="3275"/>
            </a:lvl7pPr>
            <a:lvl8pPr marL="6553200" indent="0" algn="ctr">
              <a:buNone/>
              <a:defRPr sz="3275"/>
            </a:lvl8pPr>
            <a:lvl9pPr marL="7489190" indent="0" algn="ctr">
              <a:buNone/>
              <a:defRPr sz="327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934337" y="3756236"/>
            <a:ext cx="16851240" cy="2660812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841031" y="12054897"/>
            <a:ext cx="15048909" cy="4944255"/>
          </a:xfrm>
        </p:spPr>
        <p:txBody>
          <a:bodyPr vert="horz" lIns="90000" tIns="46800" rIns="90000" bIns="46800" rtlCol="0" anchor="t" anchorCtr="0">
            <a:normAutofit/>
          </a:bodyPr>
          <a:lstStyle>
            <a:lvl1pPr algn="ctr">
              <a:defRPr sz="12285"/>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841031" y="17278686"/>
            <a:ext cx="15048909" cy="2288683"/>
          </a:xfrm>
        </p:spPr>
        <p:txBody>
          <a:bodyPr lIns="90000" tIns="46800" rIns="90000" bIns="46800">
            <a:normAutofit/>
          </a:bodyPr>
          <a:lstStyle>
            <a:lvl1pPr algn="ctr">
              <a:lnSpc>
                <a:spcPct val="110000"/>
              </a:lnSpc>
              <a:buNone/>
              <a:defRPr sz="4915"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34337" y="2952576"/>
            <a:ext cx="16845711" cy="342429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934337" y="7232938"/>
            <a:ext cx="16845711" cy="23096485"/>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057328" y="18676356"/>
            <a:ext cx="11930766" cy="3721294"/>
          </a:xfrm>
        </p:spPr>
        <p:txBody>
          <a:bodyPr lIns="90000" tIns="46800" rIns="90000" bIns="46800" anchor="b" anchorCtr="0">
            <a:normAutofit/>
          </a:bodyPr>
          <a:lstStyle>
            <a:lvl1pPr>
              <a:defRPr sz="901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3057328" y="22397650"/>
            <a:ext cx="11930766" cy="4210479"/>
          </a:xfrm>
        </p:spPr>
        <p:txBody>
          <a:bodyPr lIns="90000" tIns="46800" rIns="90000" bIns="46800">
            <a:normAutofit/>
          </a:bodyPr>
          <a:lstStyle>
            <a:lvl1pPr marL="0" indent="0">
              <a:buNone/>
              <a:defRPr sz="3685">
                <a:solidFill>
                  <a:schemeClr val="tx1">
                    <a:lumMod val="65000"/>
                    <a:lumOff val="35000"/>
                  </a:schemeClr>
                </a:solidFill>
              </a:defRPr>
            </a:lvl1pPr>
            <a:lvl2pPr marL="935990" indent="0">
              <a:buNone/>
              <a:defRPr sz="3275">
                <a:solidFill>
                  <a:schemeClr val="tx1">
                    <a:tint val="75000"/>
                  </a:schemeClr>
                </a:solidFill>
              </a:defRPr>
            </a:lvl2pPr>
            <a:lvl3pPr marL="1872615" indent="0">
              <a:buNone/>
              <a:defRPr sz="3275">
                <a:solidFill>
                  <a:schemeClr val="tx1">
                    <a:tint val="75000"/>
                  </a:schemeClr>
                </a:solidFill>
              </a:defRPr>
            </a:lvl3pPr>
            <a:lvl4pPr marL="2808605" indent="0">
              <a:buNone/>
              <a:defRPr sz="3275">
                <a:solidFill>
                  <a:schemeClr val="tx1">
                    <a:tint val="75000"/>
                  </a:schemeClr>
                </a:solidFill>
              </a:defRPr>
            </a:lvl4pPr>
            <a:lvl5pPr marL="3744595" indent="0">
              <a:buNone/>
              <a:defRPr sz="3275">
                <a:solidFill>
                  <a:schemeClr val="tx1">
                    <a:tint val="75000"/>
                  </a:schemeClr>
                </a:solidFill>
              </a:defRPr>
            </a:lvl5pPr>
            <a:lvl6pPr marL="4680585" indent="0">
              <a:buNone/>
              <a:defRPr sz="3275">
                <a:solidFill>
                  <a:schemeClr val="tx1">
                    <a:tint val="75000"/>
                  </a:schemeClr>
                </a:solidFill>
              </a:defRPr>
            </a:lvl6pPr>
            <a:lvl7pPr marL="5617210" indent="0">
              <a:buNone/>
              <a:defRPr sz="3275">
                <a:solidFill>
                  <a:schemeClr val="tx1">
                    <a:tint val="75000"/>
                  </a:schemeClr>
                </a:solidFill>
              </a:defRPr>
            </a:lvl7pPr>
            <a:lvl8pPr marL="6553200" indent="0">
              <a:buNone/>
              <a:defRPr sz="3275">
                <a:solidFill>
                  <a:schemeClr val="tx1">
                    <a:tint val="75000"/>
                  </a:schemeClr>
                </a:solidFill>
              </a:defRPr>
            </a:lvl8pPr>
            <a:lvl9pPr marL="7489190" indent="0">
              <a:buNone/>
              <a:defRPr sz="3275">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34337" y="2952576"/>
            <a:ext cx="16845711" cy="342429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934337" y="7285351"/>
            <a:ext cx="7950159" cy="23044072"/>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9846476" y="7285351"/>
            <a:ext cx="7950159" cy="23044072"/>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34337" y="2952576"/>
            <a:ext cx="16845711" cy="342429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934337" y="6935934"/>
            <a:ext cx="8204475" cy="1851912"/>
          </a:xfrm>
        </p:spPr>
        <p:txBody>
          <a:bodyPr lIns="101600" tIns="38100" rIns="76200" bIns="38100" anchor="t" anchorCtr="0">
            <a:normAutofit/>
          </a:bodyPr>
          <a:lstStyle>
            <a:lvl1pPr marL="0" indent="0">
              <a:lnSpc>
                <a:spcPct val="100000"/>
              </a:lnSpc>
              <a:buNone/>
              <a:defRPr sz="4095" b="1" spc="200">
                <a:solidFill>
                  <a:schemeClr val="tx1">
                    <a:lumMod val="75000"/>
                    <a:lumOff val="25000"/>
                  </a:schemeClr>
                </a:solidFill>
              </a:defRPr>
            </a:lvl1pPr>
            <a:lvl2pPr marL="935990" indent="0">
              <a:buNone/>
              <a:defRPr sz="4095" b="1"/>
            </a:lvl2pPr>
            <a:lvl3pPr marL="1872615" indent="0">
              <a:buNone/>
              <a:defRPr sz="3685" b="1"/>
            </a:lvl3pPr>
            <a:lvl4pPr marL="2808605" indent="0">
              <a:buNone/>
              <a:defRPr sz="3275" b="1"/>
            </a:lvl4pPr>
            <a:lvl5pPr marL="3744595" indent="0">
              <a:buNone/>
              <a:defRPr sz="3275" b="1"/>
            </a:lvl5pPr>
            <a:lvl6pPr marL="4680585" indent="0">
              <a:buNone/>
              <a:defRPr sz="3275" b="1"/>
            </a:lvl6pPr>
            <a:lvl7pPr marL="5617210" indent="0">
              <a:buNone/>
              <a:defRPr sz="3275" b="1"/>
            </a:lvl7pPr>
            <a:lvl8pPr marL="6553200" indent="0">
              <a:buNone/>
              <a:defRPr sz="3275" b="1"/>
            </a:lvl8pPr>
            <a:lvl9pPr marL="7489190" indent="0">
              <a:buNone/>
              <a:defRPr sz="327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934337" y="8997496"/>
            <a:ext cx="8204475" cy="2133192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9576418" y="6899677"/>
            <a:ext cx="8204475" cy="1851912"/>
          </a:xfrm>
        </p:spPr>
        <p:txBody>
          <a:bodyPr vert="horz" lIns="101600" tIns="38100" rIns="76200" bIns="38100" rtlCol="0" anchor="t" anchorCtr="0">
            <a:normAutofit/>
          </a:bodyPr>
          <a:lstStyle>
            <a:lvl1pPr marL="0" indent="0">
              <a:lnSpc>
                <a:spcPct val="100000"/>
              </a:lnSpc>
              <a:buNone/>
              <a:defRPr sz="4095" b="1" spc="200">
                <a:solidFill>
                  <a:schemeClr val="tx1">
                    <a:lumMod val="75000"/>
                    <a:lumOff val="25000"/>
                  </a:schemeClr>
                </a:solidFill>
              </a:defRPr>
            </a:lvl1pPr>
            <a:lvl2pPr marL="935990" indent="0">
              <a:buNone/>
              <a:defRPr sz="4095" b="1"/>
            </a:lvl2pPr>
            <a:lvl3pPr marL="1872615" indent="0">
              <a:buNone/>
              <a:defRPr sz="3685" b="1"/>
            </a:lvl3pPr>
            <a:lvl4pPr marL="2808605" indent="0">
              <a:buNone/>
              <a:defRPr sz="3275" b="1"/>
            </a:lvl4pPr>
            <a:lvl5pPr marL="3744595" indent="0">
              <a:buNone/>
              <a:defRPr sz="3275" b="1"/>
            </a:lvl5pPr>
            <a:lvl6pPr marL="4680585" indent="0">
              <a:buNone/>
              <a:defRPr sz="3275" b="1"/>
            </a:lvl6pPr>
            <a:lvl7pPr marL="5617210" indent="0">
              <a:buNone/>
              <a:defRPr sz="3275" b="1"/>
            </a:lvl7pPr>
            <a:lvl8pPr marL="6553200" indent="0">
              <a:buNone/>
              <a:defRPr sz="3275" b="1"/>
            </a:lvl8pPr>
            <a:lvl9pPr marL="7489190" indent="0">
              <a:buNone/>
              <a:defRPr sz="3275"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9576418" y="8997496"/>
            <a:ext cx="8204475" cy="2133192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34337" y="2952576"/>
            <a:ext cx="16845711" cy="342429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934337" y="7547414"/>
            <a:ext cx="8036585" cy="22362708"/>
          </a:xfrm>
        </p:spPr>
        <p:txBody>
          <a:bodyPr vert="horz" lIns="90000" tIns="46800" rIns="90000" bIns="46800" rtlCol="0">
            <a:normAutofit/>
          </a:bodyPr>
          <a:lstStyle>
            <a:lvl1pPr>
              <a:buNone/>
              <a:defRPr sz="3275"/>
            </a:lvl1pPr>
          </a:lstStyle>
          <a:p>
            <a:pPr lvl="0"/>
            <a:endParaRPr dirty="0">
              <a:sym typeface="+mn-ea"/>
            </a:endParaRPr>
          </a:p>
        </p:txBody>
      </p:sp>
      <p:sp>
        <p:nvSpPr>
          <p:cNvPr id="4" name="文本占位符 3"/>
          <p:cNvSpPr>
            <a:spLocks noGrp="1"/>
          </p:cNvSpPr>
          <p:nvPr>
            <p:ph type="body" sz="half" idx="2"/>
            <p:custDataLst>
              <p:tags r:id="rId3"/>
            </p:custDataLst>
          </p:nvPr>
        </p:nvSpPr>
        <p:spPr>
          <a:xfrm>
            <a:off x="9752489" y="7547414"/>
            <a:ext cx="8027559" cy="22362708"/>
          </a:xfrm>
        </p:spPr>
        <p:txBody>
          <a:bodyPr vert="horz" lIns="90000" tIns="46800" rIns="90000" bIns="46800" rtlCol="0">
            <a:normAutofit/>
          </a:bodyPr>
          <a:lstStyle>
            <a:lvl1pPr>
              <a:buNone/>
              <a:defRPr sz="3275"/>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5717873" y="4437600"/>
            <a:ext cx="1603300" cy="24406800"/>
          </a:xfrm>
        </p:spPr>
        <p:txBody>
          <a:bodyPr vert="eaVert" lIns="90000" tIns="46800" rIns="90000" bIns="46800" rtlCol="0" anchor="ctr" anchorCtr="0">
            <a:normAutofit/>
          </a:bodyPr>
          <a:lstStyle>
            <a:lvl1pPr>
              <a:buNone/>
              <a:defRPr sz="5735"/>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1404270" y="4437600"/>
            <a:ext cx="14081400" cy="24406800"/>
          </a:xfrm>
        </p:spPr>
        <p:txBody>
          <a:bodyPr vert="eaVert" lIns="46800" tIns="46800" rIns="46800" bIns="46800"/>
          <a:lstStyle>
            <a:lvl1pPr marL="467995" indent="-467995">
              <a:spcAft>
                <a:spcPts val="1000"/>
              </a:spcAft>
              <a:defRPr spc="300"/>
            </a:lvl1pPr>
            <a:lvl2pPr marL="1403985" indent="-467995">
              <a:defRPr spc="300"/>
            </a:lvl2pPr>
            <a:lvl3pPr marL="2340610" indent="-467995">
              <a:defRPr spc="300"/>
            </a:lvl3pPr>
            <a:lvl4pPr marL="3276600" indent="-467995">
              <a:defRPr spc="300"/>
            </a:lvl4pPr>
            <a:lvl5pPr marL="4212590" indent="-467995">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934337" y="2952576"/>
            <a:ext cx="16845711" cy="342429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934337" y="7232938"/>
            <a:ext cx="16845711" cy="2309648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939866" y="30643899"/>
            <a:ext cx="4146467" cy="1537436"/>
          </a:xfrm>
          <a:prstGeom prst="rect">
            <a:avLst/>
          </a:prstGeom>
        </p:spPr>
        <p:txBody>
          <a:bodyPr vert="horz" lIns="91440" tIns="45720" rIns="91440" bIns="45720" rtlCol="0" anchor="ctr">
            <a:normAutofit/>
          </a:bodyPr>
          <a:lstStyle>
            <a:lvl1pPr algn="l">
              <a:defRPr sz="20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6321058" y="30643899"/>
            <a:ext cx="6081484" cy="1537436"/>
          </a:xfrm>
          <a:prstGeom prst="rect">
            <a:avLst/>
          </a:prstGeom>
        </p:spPr>
        <p:txBody>
          <a:bodyPr vert="horz" lIns="91440" tIns="45720" rIns="91440" bIns="45720" rtlCol="0" anchor="ctr">
            <a:normAutofit/>
          </a:bodyPr>
          <a:lstStyle>
            <a:lvl1pPr algn="ctr">
              <a:defRPr sz="20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13633582" y="30643899"/>
            <a:ext cx="4146467" cy="1537436"/>
          </a:xfrm>
          <a:prstGeom prst="rect">
            <a:avLst/>
          </a:prstGeom>
        </p:spPr>
        <p:txBody>
          <a:bodyPr vert="horz" lIns="91440" tIns="45720" rIns="91440" bIns="45720" rtlCol="0" anchor="ctr">
            <a:normAutofit/>
          </a:bodyPr>
          <a:lstStyle>
            <a:lvl1pPr algn="r">
              <a:defRPr sz="20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2615" rtl="0" eaLnBrk="1" fontAlgn="auto" latinLnBrk="0" hangingPunct="1">
        <a:lnSpc>
          <a:spcPct val="100000"/>
        </a:lnSpc>
        <a:spcBef>
          <a:spcPct val="0"/>
        </a:spcBef>
        <a:buNone/>
        <a:defRPr sz="737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467995" indent="-467995" algn="l" defTabSz="1872615" rtl="0" eaLnBrk="1" fontAlgn="auto" latinLnBrk="0" hangingPunct="1">
        <a:lnSpc>
          <a:spcPct val="130000"/>
        </a:lnSpc>
        <a:spcBef>
          <a:spcPct val="1000"/>
        </a:spcBef>
        <a:spcAft>
          <a:spcPts val="1000"/>
        </a:spcAft>
        <a:buFont typeface="Arial" panose="020B0604020202020204" pitchFamily="34" charset="0"/>
        <a:buChar char="●"/>
        <a:defRPr sz="368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403985" indent="-467995" algn="l" defTabSz="1872615" rtl="0" eaLnBrk="1" fontAlgn="auto" latinLnBrk="0" hangingPunct="1">
        <a:lnSpc>
          <a:spcPct val="120000"/>
        </a:lnSpc>
        <a:spcBef>
          <a:spcPct val="1000"/>
        </a:spcBef>
        <a:spcAft>
          <a:spcPts val="600"/>
        </a:spcAft>
        <a:buFont typeface="Arial" panose="020B0604020202020204" pitchFamily="34" charset="0"/>
        <a:buChar char="●"/>
        <a:tabLst>
          <a:tab pos="3296285" algn="l"/>
          <a:tab pos="3296285" algn="l"/>
          <a:tab pos="3296285" algn="l"/>
          <a:tab pos="3296285" algn="l"/>
        </a:tabLst>
        <a:defRPr sz="32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2340610" indent="-467995" algn="l" defTabSz="1872615" rtl="0" eaLnBrk="1" fontAlgn="auto" latinLnBrk="0" hangingPunct="1">
        <a:lnSpc>
          <a:spcPct val="120000"/>
        </a:lnSpc>
        <a:spcBef>
          <a:spcPct val="1000"/>
        </a:spcBef>
        <a:spcAft>
          <a:spcPts val="600"/>
        </a:spcAft>
        <a:buFont typeface="Arial" panose="020B0604020202020204" pitchFamily="34" charset="0"/>
        <a:buChar char="●"/>
        <a:defRPr sz="327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3276600" indent="-467995" algn="l" defTabSz="1872615" rtl="0" eaLnBrk="1" fontAlgn="auto" latinLnBrk="0" hangingPunct="1">
        <a:lnSpc>
          <a:spcPct val="120000"/>
        </a:lnSpc>
        <a:spcBef>
          <a:spcPct val="1000"/>
        </a:spcBef>
        <a:spcAft>
          <a:spcPts val="300"/>
        </a:spcAft>
        <a:buFont typeface="Wingdings" panose="05000000000000000000" charset="0"/>
        <a:buChar char=""/>
        <a:defRPr sz="286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4212590" indent="-467995" algn="l" defTabSz="1872615" rtl="0" eaLnBrk="1" fontAlgn="auto" latinLnBrk="0" hangingPunct="1">
        <a:lnSpc>
          <a:spcPct val="120000"/>
        </a:lnSpc>
        <a:spcBef>
          <a:spcPct val="1000"/>
        </a:spcBef>
        <a:spcAft>
          <a:spcPts val="300"/>
        </a:spcAft>
        <a:buFont typeface="Arial" panose="020B0604020202020204" pitchFamily="34" charset="0"/>
        <a:buChar char="•"/>
        <a:defRPr sz="286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5149215"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5205"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21195"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7820"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zh-CN"/>
      </a:defPPr>
      <a:lvl1pPr marL="0" algn="l" defTabSz="1872615" rtl="0" eaLnBrk="1" latinLnBrk="0" hangingPunct="1">
        <a:defRPr sz="3685" kern="1200">
          <a:solidFill>
            <a:schemeClr val="tx1"/>
          </a:solidFill>
          <a:latin typeface="+mn-lt"/>
          <a:ea typeface="+mn-ea"/>
          <a:cs typeface="+mn-cs"/>
        </a:defRPr>
      </a:lvl1pPr>
      <a:lvl2pPr marL="935990" algn="l" defTabSz="1872615" rtl="0" eaLnBrk="1" latinLnBrk="0" hangingPunct="1">
        <a:defRPr sz="3685" kern="1200">
          <a:solidFill>
            <a:schemeClr val="tx1"/>
          </a:solidFill>
          <a:latin typeface="+mn-lt"/>
          <a:ea typeface="+mn-ea"/>
          <a:cs typeface="+mn-cs"/>
        </a:defRPr>
      </a:lvl2pPr>
      <a:lvl3pPr marL="1872615" algn="l" defTabSz="1872615" rtl="0" eaLnBrk="1" latinLnBrk="0" hangingPunct="1">
        <a:defRPr sz="3685" kern="1200">
          <a:solidFill>
            <a:schemeClr val="tx1"/>
          </a:solidFill>
          <a:latin typeface="+mn-lt"/>
          <a:ea typeface="+mn-ea"/>
          <a:cs typeface="+mn-cs"/>
        </a:defRPr>
      </a:lvl3pPr>
      <a:lvl4pPr marL="2808605" algn="l" defTabSz="1872615" rtl="0" eaLnBrk="1" latinLnBrk="0" hangingPunct="1">
        <a:defRPr sz="3685" kern="1200">
          <a:solidFill>
            <a:schemeClr val="tx1"/>
          </a:solidFill>
          <a:latin typeface="+mn-lt"/>
          <a:ea typeface="+mn-ea"/>
          <a:cs typeface="+mn-cs"/>
        </a:defRPr>
      </a:lvl4pPr>
      <a:lvl5pPr marL="3744595" algn="l" defTabSz="1872615" rtl="0" eaLnBrk="1" latinLnBrk="0" hangingPunct="1">
        <a:defRPr sz="3685" kern="1200">
          <a:solidFill>
            <a:schemeClr val="tx1"/>
          </a:solidFill>
          <a:latin typeface="+mn-lt"/>
          <a:ea typeface="+mn-ea"/>
          <a:cs typeface="+mn-cs"/>
        </a:defRPr>
      </a:lvl5pPr>
      <a:lvl6pPr marL="4680585" algn="l" defTabSz="1872615" rtl="0" eaLnBrk="1" latinLnBrk="0" hangingPunct="1">
        <a:defRPr sz="3685" kern="1200">
          <a:solidFill>
            <a:schemeClr val="tx1"/>
          </a:solidFill>
          <a:latin typeface="+mn-lt"/>
          <a:ea typeface="+mn-ea"/>
          <a:cs typeface="+mn-cs"/>
        </a:defRPr>
      </a:lvl6pPr>
      <a:lvl7pPr marL="5617210" algn="l" defTabSz="1872615" rtl="0" eaLnBrk="1" latinLnBrk="0" hangingPunct="1">
        <a:defRPr sz="3685" kern="1200">
          <a:solidFill>
            <a:schemeClr val="tx1"/>
          </a:solidFill>
          <a:latin typeface="+mn-lt"/>
          <a:ea typeface="+mn-ea"/>
          <a:cs typeface="+mn-cs"/>
        </a:defRPr>
      </a:lvl7pPr>
      <a:lvl8pPr marL="6553200" algn="l" defTabSz="1872615" rtl="0" eaLnBrk="1" latinLnBrk="0" hangingPunct="1">
        <a:defRPr sz="3685" kern="1200">
          <a:solidFill>
            <a:schemeClr val="tx1"/>
          </a:solidFill>
          <a:latin typeface="+mn-lt"/>
          <a:ea typeface="+mn-ea"/>
          <a:cs typeface="+mn-cs"/>
        </a:defRPr>
      </a:lvl8pPr>
      <a:lvl9pPr marL="7489190" algn="l" defTabSz="1872615"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5"/>
          <p:cNvPicPr>
            <a:picLocks noChangeAspect="1"/>
          </p:cNvPicPr>
          <p:nvPr/>
        </p:nvPicPr>
        <p:blipFill>
          <a:blip r:embed="rId1"/>
          <a:stretch>
            <a:fillRect/>
          </a:stretch>
        </p:blipFill>
        <p:spPr>
          <a:xfrm>
            <a:off x="1727345" y="4048048"/>
            <a:ext cx="15363532" cy="3289237"/>
          </a:xfrm>
          <a:prstGeom prst="rect">
            <a:avLst/>
          </a:prstGeom>
          <a:noFill/>
          <a:ln w="9525">
            <a:noFill/>
          </a:ln>
        </p:spPr>
      </p:pic>
      <p:sp>
        <p:nvSpPr>
          <p:cNvPr id="13315" name="矩形 9"/>
          <p:cNvSpPr/>
          <p:nvPr/>
        </p:nvSpPr>
        <p:spPr>
          <a:xfrm>
            <a:off x="1844818" y="4954493"/>
            <a:ext cx="15130174" cy="1473200"/>
          </a:xfrm>
          <a:prstGeom prst="rect">
            <a:avLst/>
          </a:prstGeom>
          <a:noFill/>
          <a:ln w="9525">
            <a:noFill/>
          </a:ln>
        </p:spPr>
        <p:txBody>
          <a:bodyPr lIns="150819" tIns="75409" rIns="150819" bIns="75409">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242" y="8245318"/>
            <a:ext cx="9918511" cy="22494875"/>
          </a:xfrm>
          <a:prstGeom prst="rect">
            <a:avLst/>
          </a:prstGeom>
          <a:noFill/>
          <a:ln w="9525">
            <a:noFill/>
          </a:ln>
        </p:spPr>
        <p:txBody>
          <a:bodyPr lIns="150819" tIns="75409" rIns="150819" bIns="75409">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22" y="8215156"/>
            <a:ext cx="7486507" cy="9258123"/>
          </a:xfrm>
          <a:prstGeom prst="rect">
            <a:avLst/>
          </a:prstGeom>
          <a:noFill/>
          <a:ln w="9525">
            <a:noFill/>
          </a:ln>
        </p:spPr>
      </p:pic>
      <p:sp>
        <p:nvSpPr>
          <p:cNvPr id="13318" name="矩形 15"/>
          <p:cNvSpPr/>
          <p:nvPr/>
        </p:nvSpPr>
        <p:spPr>
          <a:xfrm>
            <a:off x="10817197" y="18487672"/>
            <a:ext cx="7486507" cy="9968230"/>
          </a:xfrm>
          <a:prstGeom prst="rect">
            <a:avLst/>
          </a:prstGeom>
          <a:noFill/>
          <a:ln w="9525">
            <a:noFill/>
          </a:ln>
        </p:spPr>
        <p:txBody>
          <a:bodyPr lIns="150819" tIns="75409" rIns="150819" bIns="75409">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4" name="图片 3" descr="页眉"/>
          <p:cNvPicPr>
            <a:picLocks noChangeAspect="1"/>
          </p:cNvPicPr>
          <p:nvPr/>
        </p:nvPicPr>
        <p:blipFill>
          <a:blip r:embed="rId3"/>
          <a:stretch>
            <a:fillRect/>
          </a:stretch>
        </p:blipFill>
        <p:spPr>
          <a:xfrm>
            <a:off x="0" y="0"/>
            <a:ext cx="18722975" cy="268541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宽屏</PresentationFormat>
  <Paragraphs>19</Paragraphs>
  <Slides>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微软雅黑</vt:lpstr>
      <vt:lpstr>Wingdings</vt:lpstr>
      <vt:lpstr>黑体</vt:lpstr>
      <vt:lpstr>Arial Unicode MS</vt:lpstr>
      <vt:lpstr>Calibri</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兰月</cp:lastModifiedBy>
  <cp:revision>152</cp:revision>
  <dcterms:created xsi:type="dcterms:W3CDTF">2019-06-19T02:08:00Z</dcterms:created>
  <dcterms:modified xsi:type="dcterms:W3CDTF">2026-03-25T06:53:20Z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62A37A7519B54B42A792055D24EF812B_13</vt:lpwstr>
  </property>
</Properties>
</file>